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1266</Words>
  <Application>Microsoft Office PowerPoint</Application>
  <PresentationFormat>Widescreen</PresentationFormat>
  <Paragraphs>155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RAG &amp; TOOL TRAJECTORY EVALS (2)</vt:lpstr>
      <vt:lpstr>RAG &amp; TOOL TRAJECTORY EVALS (3)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97</cp:revision>
  <dcterms:created xsi:type="dcterms:W3CDTF">2025-08-05T17:00:53Z</dcterms:created>
  <dcterms:modified xsi:type="dcterms:W3CDTF">2025-10-22T15:52:12Z</dcterms:modified>
</cp:coreProperties>
</file>